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64" r:id="rId6"/>
    <p:sldId id="261" r:id="rId7"/>
    <p:sldId id="260" r:id="rId8"/>
    <p:sldId id="259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4EF5-58F8-4E8C-A4AF-0FA550F173F2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41D-ADC7-4CF3-A584-900D1ECCE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42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4EF5-58F8-4E8C-A4AF-0FA550F173F2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41D-ADC7-4CF3-A584-900D1ECCE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45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772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4EF5-58F8-4E8C-A4AF-0FA550F173F2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41D-ADC7-4CF3-A584-900D1ECCE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421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31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96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156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623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67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70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656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16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4EF5-58F8-4E8C-A4AF-0FA550F173F2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41D-ADC7-4CF3-A584-900D1ECCE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754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318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75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523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723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1332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8193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584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973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39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33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4EF5-58F8-4E8C-A4AF-0FA550F173F2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41D-ADC7-4CF3-A584-900D1ECCE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1668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4750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4051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8812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38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6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4EF5-58F8-4E8C-A4AF-0FA550F173F2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41D-ADC7-4CF3-A584-900D1ECCE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7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4EF5-58F8-4E8C-A4AF-0FA550F173F2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41D-ADC7-4CF3-A584-900D1ECCE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52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4EF5-58F8-4E8C-A4AF-0FA550F173F2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41D-ADC7-4CF3-A584-900D1ECCE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83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4EF5-58F8-4E8C-A4AF-0FA550F173F2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41D-ADC7-4CF3-A584-900D1ECCE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3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4EF5-58F8-4E8C-A4AF-0FA550F173F2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41D-ADC7-4CF3-A584-900D1ECCE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6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4EF5-58F8-4E8C-A4AF-0FA550F173F2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E41D-ADC7-4CF3-A584-900D1ECCE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67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D4EF5-58F8-4E8C-A4AF-0FA550F173F2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7E41D-ADC7-4CF3-A584-900D1ECCE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23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42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78613-704D-4571-91DF-7DAC14DB5E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16A31-BF22-444A-B283-BE007DFE11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28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Инструкция по регистрации экспертов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30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Эксперт может зарегистрироваться самостоятельно с главной страницы сайта (</a:t>
            </a:r>
            <a:r>
              <a:rPr lang="ru-RU" b="1" dirty="0" smtClean="0"/>
              <a:t>по адресу </a:t>
            </a:r>
            <a:r>
              <a:rPr lang="en-US" b="1" dirty="0" smtClean="0"/>
              <a:t>at.somc.ru</a:t>
            </a:r>
            <a:r>
              <a:rPr lang="ru-RU" dirty="0" smtClean="0"/>
              <a:t>), Если учреждение регистрирует эксперта, необходимо связаться с модератором, чтобы он присвоил работнику статус эксперта в административной панели.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92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Регистрация эксперта возможно только с использованием его личной почты в качестве логина.</a:t>
            </a:r>
          </a:p>
          <a:p>
            <a:pPr marL="0" indent="0">
              <a:buNone/>
            </a:pPr>
            <a:r>
              <a:rPr lang="ru-RU" dirty="0" smtClean="0"/>
              <a:t>Адрес электронной почты учреждения уже является логином учреждения.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45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7056784" cy="51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 адресной строке укажите</a:t>
            </a:r>
            <a:r>
              <a:rPr lang="ru-RU" dirty="0"/>
              <a:t> </a:t>
            </a:r>
            <a:r>
              <a:rPr lang="ru-RU" b="1" dirty="0"/>
              <a:t>адрес сайта: at.somc.ru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7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2" y="614362"/>
            <a:ext cx="5705475" cy="60858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52679" y="736600"/>
            <a:ext cx="4152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АДРЕСНАЯ СТРОКА НАХОДИТСЯ СВЕРХУ</a:t>
            </a:r>
          </a:p>
        </p:txBody>
      </p:sp>
    </p:spTree>
    <p:extLst>
      <p:ext uri="{BB962C8B-B14F-4D97-AF65-F5344CB8AC3E}">
        <p14:creationId xmlns:p14="http://schemas.microsoft.com/office/powerpoint/2010/main" val="32250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Кликните  </a:t>
            </a:r>
            <a:r>
              <a:rPr lang="ru-RU" sz="3600" b="1" dirty="0"/>
              <a:t>по ссылке «зарегистрироваться</a:t>
            </a:r>
            <a:r>
              <a:rPr lang="ru-RU" sz="3600" b="1" dirty="0" smtClean="0"/>
              <a:t>»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5775"/>
            <a:ext cx="908900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81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 </a:t>
            </a:r>
            <a:r>
              <a:rPr lang="ru-RU" b="1" dirty="0"/>
              <a:t>странице регистрации </a:t>
            </a:r>
            <a:r>
              <a:rPr lang="ru-RU" b="1" dirty="0" smtClean="0"/>
              <a:t>выберите  </a:t>
            </a:r>
            <a:r>
              <a:rPr lang="ru-RU" b="1" dirty="0"/>
              <a:t>«Специалист</a:t>
            </a:r>
            <a:r>
              <a:rPr lang="ru-RU" b="1" dirty="0" smtClean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311801"/>
            <a:ext cx="9036496" cy="508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10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Заполните поля и нажмите «отправить заявку»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302890" cy="467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683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82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1_Тема Office</vt:lpstr>
      <vt:lpstr>2_Тема Office</vt:lpstr>
      <vt:lpstr>Инструкция по регистрации экспертов</vt:lpstr>
      <vt:lpstr>Презентация PowerPoint</vt:lpstr>
      <vt:lpstr>Презентация PowerPoint</vt:lpstr>
      <vt:lpstr>В адресной строке укажите адрес сайта: at.somc.ru </vt:lpstr>
      <vt:lpstr>Презентация PowerPoint</vt:lpstr>
      <vt:lpstr> Кликните  по ссылке «зарегистрироваться»</vt:lpstr>
      <vt:lpstr>На странице регистрации выберите  «Специалист» </vt:lpstr>
      <vt:lpstr>Заполните поля и нажмите «отправить заявку»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3</cp:revision>
  <dcterms:created xsi:type="dcterms:W3CDTF">2018-09-20T10:14:14Z</dcterms:created>
  <dcterms:modified xsi:type="dcterms:W3CDTF">2018-09-20T11:54:17Z</dcterms:modified>
</cp:coreProperties>
</file>